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penSans-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189f55f4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189f55f4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189f55f4a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189f55f4a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189f55f4a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189f55f4a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189f55f4a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189f55f4a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189f55f4a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189f55f4a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189f55f4a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189f55f4a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2" name="Shape 12"/>
        <p:cNvGrpSpPr/>
        <p:nvPr/>
      </p:nvGrpSpPr>
      <p:grpSpPr>
        <a:xfrm>
          <a:off x="0" y="0"/>
          <a:ext cx="0" cy="0"/>
          <a:chOff x="0" y="0"/>
          <a:chExt cx="0" cy="0"/>
        </a:xfrm>
      </p:grpSpPr>
      <p:sp>
        <p:nvSpPr>
          <p:cNvPr id="13" name="Google Shape;13;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4" name="Google Shape;14;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pic>
        <p:nvPicPr>
          <p:cNvPr descr="IX Mostra IFRS Campus Restinga" id="16" name="Google Shape;16;p2"/>
          <p:cNvPicPr preferRelativeResize="0"/>
          <p:nvPr/>
        </p:nvPicPr>
        <p:blipFill rotWithShape="1">
          <a:blip r:embed="rId2">
            <a:alphaModFix/>
          </a:blip>
          <a:srcRect b="0" l="0" r="0" t="0"/>
          <a:stretch/>
        </p:blipFill>
        <p:spPr>
          <a:xfrm>
            <a:off x="1613749" y="152399"/>
            <a:ext cx="6533700" cy="12386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pic>
        <p:nvPicPr>
          <p:cNvPr id="24" name="Google Shape;24;p4"/>
          <p:cNvPicPr preferRelativeResize="0"/>
          <p:nvPr/>
        </p:nvPicPr>
        <p:blipFill rotWithShape="1">
          <a:blip r:embed="rId2">
            <a:alphaModFix/>
          </a:blip>
          <a:srcRect b="12299" l="0" r="0" t="32372"/>
          <a:stretch/>
        </p:blipFill>
        <p:spPr>
          <a:xfrm>
            <a:off x="0" y="3966200"/>
            <a:ext cx="988199" cy="9087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5" name="Google Shape;35;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9" name="Google Shape;39;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0" name="Shape 40"/>
        <p:cNvGrpSpPr/>
        <p:nvPr/>
      </p:nvGrpSpPr>
      <p:grpSpPr>
        <a:xfrm>
          <a:off x="0" y="0"/>
          <a:ext cx="0" cy="0"/>
          <a:chOff x="0" y="0"/>
          <a:chExt cx="0" cy="0"/>
        </a:xfrm>
      </p:grpSpPr>
      <p:sp>
        <p:nvSpPr>
          <p:cNvPr id="41" name="Google Shape;41;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pic>
        <p:nvPicPr>
          <p:cNvPr id="9" name="Google Shape;9;p1"/>
          <p:cNvPicPr preferRelativeResize="0"/>
          <p:nvPr/>
        </p:nvPicPr>
        <p:blipFill>
          <a:blip r:embed="rId1">
            <a:alphaModFix/>
          </a:blip>
          <a:stretch>
            <a:fillRect/>
          </a:stretch>
        </p:blipFill>
        <p:spPr>
          <a:xfrm>
            <a:off x="37875" y="-16175"/>
            <a:ext cx="845944" cy="1168651"/>
          </a:xfrm>
          <a:prstGeom prst="rect">
            <a:avLst/>
          </a:prstGeom>
          <a:noFill/>
          <a:ln>
            <a:noFill/>
          </a:ln>
        </p:spPr>
      </p:pic>
      <p:sp>
        <p:nvSpPr>
          <p:cNvPr id="10" name="Google Shape;10;p1"/>
          <p:cNvSpPr txBox="1"/>
          <p:nvPr/>
        </p:nvSpPr>
        <p:spPr>
          <a:xfrm>
            <a:off x="0" y="4874900"/>
            <a:ext cx="9144000" cy="268500"/>
          </a:xfrm>
          <a:prstGeom prst="rect">
            <a:avLst/>
          </a:prstGeom>
          <a:solidFill>
            <a:srgbClr val="59874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1800">
              <a:solidFill>
                <a:srgbClr val="FFFFFF"/>
              </a:solidFill>
            </a:endParaRPr>
          </a:p>
        </p:txBody>
      </p:sp>
      <p:sp>
        <p:nvSpPr>
          <p:cNvPr id="11" name="Google Shape;11;p1"/>
          <p:cNvSpPr txBox="1"/>
          <p:nvPr/>
        </p:nvSpPr>
        <p:spPr>
          <a:xfrm>
            <a:off x="2413425" y="4788325"/>
            <a:ext cx="4012800" cy="26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FFFFFF"/>
                </a:solidFill>
              </a:rPr>
              <a:t>IX </a:t>
            </a:r>
            <a:r>
              <a:rPr lang="pt-BR">
                <a:solidFill>
                  <a:srgbClr val="FFFFFF"/>
                </a:solidFill>
              </a:rPr>
              <a:t>Mostra Científica do </a:t>
            </a:r>
            <a:r>
              <a:rPr i="1" lang="pt-BR">
                <a:solidFill>
                  <a:srgbClr val="FFFFFF"/>
                </a:solidFill>
              </a:rPr>
              <a:t>Campus </a:t>
            </a:r>
            <a:r>
              <a:rPr lang="pt-BR">
                <a:solidFill>
                  <a:srgbClr val="FFFFFF"/>
                </a:solidFill>
              </a:rPr>
              <a:t>Restinga - IFRS</a:t>
            </a:r>
            <a:endParaRPr>
              <a:solidFill>
                <a:srgbClr val="FFFFFF"/>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58" name="Shape 58"/>
        <p:cNvGrpSpPr/>
        <p:nvPr/>
      </p:nvGrpSpPr>
      <p:grpSpPr>
        <a:xfrm>
          <a:off x="0" y="0"/>
          <a:ext cx="0" cy="0"/>
          <a:chOff x="0" y="0"/>
          <a:chExt cx="0" cy="0"/>
        </a:xfrm>
      </p:grpSpPr>
      <p:sp>
        <p:nvSpPr>
          <p:cNvPr id="59" name="Google Shape;59;p13"/>
          <p:cNvSpPr txBox="1"/>
          <p:nvPr>
            <p:ph idx="1" type="subTitle"/>
          </p:nvPr>
        </p:nvSpPr>
        <p:spPr>
          <a:xfrm>
            <a:off x="311700" y="23823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t-BR">
                <a:solidFill>
                  <a:srgbClr val="274E13"/>
                </a:solidFill>
              </a:rPr>
              <a:t>TÍTULO DO PROJETO</a:t>
            </a:r>
            <a:endParaRPr b="1">
              <a:solidFill>
                <a:srgbClr val="274E13"/>
              </a:solidFill>
            </a:endParaRPr>
          </a:p>
        </p:txBody>
      </p:sp>
      <p:sp>
        <p:nvSpPr>
          <p:cNvPr id="60" name="Google Shape;60;p13"/>
          <p:cNvSpPr txBox="1"/>
          <p:nvPr/>
        </p:nvSpPr>
        <p:spPr>
          <a:xfrm>
            <a:off x="0" y="4182003"/>
            <a:ext cx="6264600" cy="612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pt-BR" sz="1800">
                <a:solidFill>
                  <a:srgbClr val="274E13"/>
                </a:solidFill>
                <a:latin typeface="Open Sans"/>
                <a:ea typeface="Open Sans"/>
                <a:cs typeface="Open Sans"/>
                <a:sym typeface="Open Sans"/>
              </a:rPr>
              <a:t>Apresentadores:</a:t>
            </a:r>
            <a:endParaRPr sz="1800">
              <a:solidFill>
                <a:srgbClr val="274E13"/>
              </a:solidFill>
              <a:latin typeface="Open Sans"/>
              <a:ea typeface="Open Sans"/>
              <a:cs typeface="Open Sans"/>
              <a:sym typeface="Open Sans"/>
            </a:endParaRPr>
          </a:p>
          <a:p>
            <a:pPr indent="0" lvl="0" marL="0" marR="0" rtl="0" algn="l">
              <a:lnSpc>
                <a:spcPct val="100000"/>
              </a:lnSpc>
              <a:spcBef>
                <a:spcPts val="0"/>
              </a:spcBef>
              <a:spcAft>
                <a:spcPts val="0"/>
              </a:spcAft>
              <a:buNone/>
            </a:pPr>
            <a:r>
              <a:rPr lang="pt-BR" sz="1800">
                <a:solidFill>
                  <a:srgbClr val="274E13"/>
                </a:solidFill>
                <a:latin typeface="Open Sans"/>
                <a:ea typeface="Open Sans"/>
                <a:cs typeface="Open Sans"/>
                <a:sym typeface="Open Sans"/>
              </a:rPr>
              <a:t>Orientador/a:</a:t>
            </a:r>
            <a:endParaRPr sz="1800">
              <a:solidFill>
                <a:srgbClr val="274E13"/>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1656350" y="341600"/>
            <a:ext cx="59601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pt-BR">
                <a:solidFill>
                  <a:srgbClr val="274E13"/>
                </a:solidFill>
              </a:rPr>
              <a:t>Título</a:t>
            </a:r>
            <a:endParaRPr>
              <a:solidFill>
                <a:srgbClr val="274E13"/>
              </a:solidFill>
            </a:endParaRPr>
          </a:p>
        </p:txBody>
      </p:sp>
      <p:cxnSp>
        <p:nvCxnSpPr>
          <p:cNvPr id="66" name="Google Shape;66;p14"/>
          <p:cNvCxnSpPr/>
          <p:nvPr/>
        </p:nvCxnSpPr>
        <p:spPr>
          <a:xfrm>
            <a:off x="1646150" y="1020950"/>
            <a:ext cx="5980500" cy="18900"/>
          </a:xfrm>
          <a:prstGeom prst="straightConnector1">
            <a:avLst/>
          </a:prstGeom>
          <a:noFill/>
          <a:ln cap="flat" cmpd="sng" w="38100">
            <a:solidFill>
              <a:srgbClr val="6AA84F"/>
            </a:solidFill>
            <a:prstDash val="solid"/>
            <a:round/>
            <a:headEnd len="med" w="med" type="none"/>
            <a:tailEnd len="med" w="med" type="none"/>
          </a:ln>
        </p:spPr>
      </p:cxnSp>
      <p:sp>
        <p:nvSpPr>
          <p:cNvPr id="67" name="Google Shape;67;p14"/>
          <p:cNvSpPr txBox="1"/>
          <p:nvPr/>
        </p:nvSpPr>
        <p:spPr>
          <a:xfrm>
            <a:off x="1825500" y="1340675"/>
            <a:ext cx="5904600" cy="31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pt-BR"/>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aqui.Escreva seu texto aqui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1656350" y="341600"/>
            <a:ext cx="59601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pt-BR">
                <a:solidFill>
                  <a:srgbClr val="274E13"/>
                </a:solidFill>
              </a:rPr>
              <a:t>Título</a:t>
            </a:r>
            <a:endParaRPr>
              <a:solidFill>
                <a:srgbClr val="274E13"/>
              </a:solidFill>
            </a:endParaRPr>
          </a:p>
        </p:txBody>
      </p:sp>
      <p:cxnSp>
        <p:nvCxnSpPr>
          <p:cNvPr id="73" name="Google Shape;73;p15"/>
          <p:cNvCxnSpPr/>
          <p:nvPr/>
        </p:nvCxnSpPr>
        <p:spPr>
          <a:xfrm>
            <a:off x="1646150" y="1020950"/>
            <a:ext cx="5980500" cy="18900"/>
          </a:xfrm>
          <a:prstGeom prst="straightConnector1">
            <a:avLst/>
          </a:prstGeom>
          <a:noFill/>
          <a:ln cap="flat" cmpd="sng" w="38100">
            <a:solidFill>
              <a:srgbClr val="6AA84F"/>
            </a:solidFill>
            <a:prstDash val="solid"/>
            <a:round/>
            <a:headEnd len="med" w="med" type="none"/>
            <a:tailEnd len="med" w="med" type="none"/>
          </a:ln>
        </p:spPr>
      </p:cxnSp>
      <p:sp>
        <p:nvSpPr>
          <p:cNvPr id="74" name="Google Shape;74;p15"/>
          <p:cNvSpPr txBox="1"/>
          <p:nvPr/>
        </p:nvSpPr>
        <p:spPr>
          <a:xfrm>
            <a:off x="1825500" y="1340675"/>
            <a:ext cx="5904600" cy="31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pt-BR"/>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aqui.Escreva seu texto aqui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title"/>
          </p:nvPr>
        </p:nvSpPr>
        <p:spPr>
          <a:xfrm>
            <a:off x="1656350" y="341600"/>
            <a:ext cx="59601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pt-BR">
                <a:solidFill>
                  <a:srgbClr val="274E13"/>
                </a:solidFill>
              </a:rPr>
              <a:t>Título</a:t>
            </a:r>
            <a:endParaRPr>
              <a:solidFill>
                <a:srgbClr val="274E13"/>
              </a:solidFill>
            </a:endParaRPr>
          </a:p>
        </p:txBody>
      </p:sp>
      <p:cxnSp>
        <p:nvCxnSpPr>
          <p:cNvPr id="80" name="Google Shape;80;p16"/>
          <p:cNvCxnSpPr/>
          <p:nvPr/>
        </p:nvCxnSpPr>
        <p:spPr>
          <a:xfrm>
            <a:off x="1646150" y="1020950"/>
            <a:ext cx="5980500" cy="18900"/>
          </a:xfrm>
          <a:prstGeom prst="straightConnector1">
            <a:avLst/>
          </a:prstGeom>
          <a:noFill/>
          <a:ln cap="flat" cmpd="sng" w="38100">
            <a:solidFill>
              <a:srgbClr val="6AA84F"/>
            </a:solidFill>
            <a:prstDash val="solid"/>
            <a:round/>
            <a:headEnd len="med" w="med" type="none"/>
            <a:tailEnd len="med" w="med" type="none"/>
          </a:ln>
        </p:spPr>
      </p:cxnSp>
      <p:sp>
        <p:nvSpPr>
          <p:cNvPr id="81" name="Google Shape;81;p16"/>
          <p:cNvSpPr txBox="1"/>
          <p:nvPr/>
        </p:nvSpPr>
        <p:spPr>
          <a:xfrm>
            <a:off x="1825500" y="1340675"/>
            <a:ext cx="5904600" cy="31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pt-BR"/>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aqui.Escreva seu texto aqui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1722175" y="520225"/>
            <a:ext cx="643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7"/>
          <p:cNvSpPr txBox="1"/>
          <p:nvPr>
            <p:ph idx="1" type="body"/>
          </p:nvPr>
        </p:nvSpPr>
        <p:spPr>
          <a:xfrm>
            <a:off x="386925" y="1632175"/>
            <a:ext cx="8520600" cy="299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1722175" y="520225"/>
            <a:ext cx="643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8"/>
          <p:cNvSpPr txBox="1"/>
          <p:nvPr>
            <p:ph idx="1" type="body"/>
          </p:nvPr>
        </p:nvSpPr>
        <p:spPr>
          <a:xfrm>
            <a:off x="386925" y="1632175"/>
            <a:ext cx="8520600" cy="299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1722175" y="520225"/>
            <a:ext cx="643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9"/>
          <p:cNvSpPr txBox="1"/>
          <p:nvPr>
            <p:ph idx="1" type="body"/>
          </p:nvPr>
        </p:nvSpPr>
        <p:spPr>
          <a:xfrm>
            <a:off x="386925" y="1632175"/>
            <a:ext cx="8520600" cy="299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